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10" r:id="rId5"/>
    <p:sldId id="305" r:id="rId6"/>
    <p:sldId id="276" r:id="rId7"/>
    <p:sldId id="300" r:id="rId8"/>
    <p:sldId id="274" r:id="rId9"/>
    <p:sldId id="311" r:id="rId10"/>
    <p:sldId id="313" r:id="rId11"/>
    <p:sldId id="315" r:id="rId12"/>
    <p:sldId id="316" r:id="rId13"/>
    <p:sldId id="312" r:id="rId14"/>
    <p:sldId id="314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83863A-A18F-476F-B5FF-EBFA8CAC3662}" v="2" dt="2024-11-07T05:46:28.9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0"/>
    <p:restoredTop sz="94626"/>
  </p:normalViewPr>
  <p:slideViewPr>
    <p:cSldViewPr snapToGrid="0">
      <p:cViewPr varScale="1">
        <p:scale>
          <a:sx n="131" d="100"/>
          <a:sy n="131" d="100"/>
        </p:scale>
        <p:origin x="437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beleck Berle" userId="1ebc9ad4cadd609c" providerId="Windows Live" clId="Web-{1183863A-A18F-476F-B5FF-EBFA8CAC3662}"/>
    <pc:docChg chg="modSld">
      <pc:chgData name="Mbeleck Berle" userId="1ebc9ad4cadd609c" providerId="Windows Live" clId="Web-{1183863A-A18F-476F-B5FF-EBFA8CAC3662}" dt="2024-11-07T05:46:28.930" v="1"/>
      <pc:docMkLst>
        <pc:docMk/>
      </pc:docMkLst>
      <pc:sldChg chg="delSp">
        <pc:chgData name="Mbeleck Berle" userId="1ebc9ad4cadd609c" providerId="Windows Live" clId="Web-{1183863A-A18F-476F-B5FF-EBFA8CAC3662}" dt="2024-11-07T05:46:28.930" v="1"/>
        <pc:sldMkLst>
          <pc:docMk/>
          <pc:sldMk cId="1023783487" sldId="271"/>
        </pc:sldMkLst>
        <pc:spChg chg="del">
          <ac:chgData name="Mbeleck Berle" userId="1ebc9ad4cadd609c" providerId="Windows Live" clId="Web-{1183863A-A18F-476F-B5FF-EBFA8CAC3662}" dt="2024-11-07T05:46:28.930" v="1"/>
          <ac:spMkLst>
            <pc:docMk/>
            <pc:sldMk cId="1023783487" sldId="271"/>
            <ac:spMk id="6" creationId="{F2BE56F7-CE8D-4F5E-EBB9-7C0E631A24B5}"/>
          </ac:spMkLst>
        </pc:spChg>
      </pc:sldChg>
      <pc:sldChg chg="addSp delSp modSp">
        <pc:chgData name="Mbeleck Berle" userId="1ebc9ad4cadd609c" providerId="Windows Live" clId="Web-{1183863A-A18F-476F-B5FF-EBFA8CAC3662}" dt="2024-11-07T05:46:22.789" v="0"/>
        <pc:sldMkLst>
          <pc:docMk/>
          <pc:sldMk cId="3867488726" sldId="310"/>
        </pc:sldMkLst>
        <pc:spChg chg="del">
          <ac:chgData name="Mbeleck Berle" userId="1ebc9ad4cadd609c" providerId="Windows Live" clId="Web-{1183863A-A18F-476F-B5FF-EBFA8CAC3662}" dt="2024-11-07T05:46:22.789" v="0"/>
          <ac:spMkLst>
            <pc:docMk/>
            <pc:sldMk cId="3867488726" sldId="310"/>
            <ac:spMk id="3" creationId="{6A3BE460-3185-CD59-0215-356A228DF2B6}"/>
          </ac:spMkLst>
        </pc:spChg>
        <pc:spChg chg="add mod">
          <ac:chgData name="Mbeleck Berle" userId="1ebc9ad4cadd609c" providerId="Windows Live" clId="Web-{1183863A-A18F-476F-B5FF-EBFA8CAC3662}" dt="2024-11-07T05:46:22.789" v="0"/>
          <ac:spMkLst>
            <pc:docMk/>
            <pc:sldMk cId="3867488726" sldId="310"/>
            <ac:spMk id="5" creationId="{FCF65FA6-A752-F79F-EFA9-0B651FFB7D03}"/>
          </ac:spMkLst>
        </pc:spChg>
      </pc:sldChg>
    </pc:docChg>
  </pc:docChgLst>
  <pc:docChgLst>
    <pc:chgData name="Mbeleck Berle" userId="1ebc9ad4cadd609c" providerId="Windows Live" clId="Web-{C80D90BC-6CE6-4961-9DCC-FCF9538128F5}"/>
    <pc:docChg chg="modSld">
      <pc:chgData name="Mbeleck Berle" userId="1ebc9ad4cadd609c" providerId="Windows Live" clId="Web-{C80D90BC-6CE6-4961-9DCC-FCF9538128F5}" dt="2024-07-31T01:38:19.334" v="202"/>
      <pc:docMkLst>
        <pc:docMk/>
      </pc:docMkLst>
      <pc:sldChg chg="modSp">
        <pc:chgData name="Mbeleck Berle" userId="1ebc9ad4cadd609c" providerId="Windows Live" clId="Web-{C80D90BC-6CE6-4961-9DCC-FCF9538128F5}" dt="2024-07-31T01:19:25.135" v="86" actId="20577"/>
        <pc:sldMkLst>
          <pc:docMk/>
          <pc:sldMk cId="1023783487" sldId="271"/>
        </pc:sldMkLst>
        <pc:spChg chg="mod">
          <ac:chgData name="Mbeleck Berle" userId="1ebc9ad4cadd609c" providerId="Windows Live" clId="Web-{C80D90BC-6CE6-4961-9DCC-FCF9538128F5}" dt="2024-07-31T01:19:25.135" v="86" actId="20577"/>
          <ac:spMkLst>
            <pc:docMk/>
            <pc:sldMk cId="1023783487" sldId="271"/>
            <ac:spMk id="6" creationId="{F2BE56F7-CE8D-4F5E-EBB9-7C0E631A24B5}"/>
          </ac:spMkLst>
        </pc:spChg>
      </pc:sldChg>
      <pc:sldChg chg="modSp">
        <pc:chgData name="Mbeleck Berle" userId="1ebc9ad4cadd609c" providerId="Windows Live" clId="Web-{C80D90BC-6CE6-4961-9DCC-FCF9538128F5}" dt="2024-07-31T01:38:19.334" v="202"/>
        <pc:sldMkLst>
          <pc:docMk/>
          <pc:sldMk cId="4278401256" sldId="274"/>
        </pc:sldMkLst>
        <pc:spChg chg="mod">
          <ac:chgData name="Mbeleck Berle" userId="1ebc9ad4cadd609c" providerId="Windows Live" clId="Web-{C80D90BC-6CE6-4961-9DCC-FCF9538128F5}" dt="2024-07-31T01:21:41.622" v="94" actId="1076"/>
          <ac:spMkLst>
            <pc:docMk/>
            <pc:sldMk cId="4278401256" sldId="274"/>
            <ac:spMk id="3" creationId="{0F17F915-9766-1FC8-98BD-D9AE3D5B2A55}"/>
          </ac:spMkLst>
        </pc:spChg>
        <pc:spChg chg="mod">
          <ac:chgData name="Mbeleck Berle" userId="1ebc9ad4cadd609c" providerId="Windows Live" clId="Web-{C80D90BC-6CE6-4961-9DCC-FCF9538128F5}" dt="2024-07-31T01:13:37.095" v="28" actId="1076"/>
          <ac:spMkLst>
            <pc:docMk/>
            <pc:sldMk cId="4278401256" sldId="274"/>
            <ac:spMk id="8" creationId="{1EA969D2-43E7-374C-2BD3-3ED94ADEAE97}"/>
          </ac:spMkLst>
        </pc:spChg>
        <pc:spChg chg="mod">
          <ac:chgData name="Mbeleck Berle" userId="1ebc9ad4cadd609c" providerId="Windows Live" clId="Web-{C80D90BC-6CE6-4961-9DCC-FCF9538128F5}" dt="2024-07-31T01:13:43.626" v="29" actId="1076"/>
          <ac:spMkLst>
            <pc:docMk/>
            <pc:sldMk cId="4278401256" sldId="274"/>
            <ac:spMk id="18" creationId="{E4721275-A305-01D8-692A-38483E1A3DF4}"/>
          </ac:spMkLst>
        </pc:spChg>
        <pc:picChg chg="mod modCrop">
          <ac:chgData name="Mbeleck Berle" userId="1ebc9ad4cadd609c" providerId="Windows Live" clId="Web-{C80D90BC-6CE6-4961-9DCC-FCF9538128F5}" dt="2024-07-31T01:38:19.334" v="202"/>
          <ac:picMkLst>
            <pc:docMk/>
            <pc:sldMk cId="4278401256" sldId="274"/>
            <ac:picMk id="9" creationId="{D631EB0B-4391-B5AD-9771-821F3EB75B70}"/>
          </ac:picMkLst>
        </pc:picChg>
      </pc:sldChg>
      <pc:sldChg chg="modSp">
        <pc:chgData name="Mbeleck Berle" userId="1ebc9ad4cadd609c" providerId="Windows Live" clId="Web-{C80D90BC-6CE6-4961-9DCC-FCF9538128F5}" dt="2024-07-31T01:14:36.534" v="40" actId="1076"/>
        <pc:sldMkLst>
          <pc:docMk/>
          <pc:sldMk cId="612500148" sldId="276"/>
        </pc:sldMkLst>
        <pc:picChg chg="mod">
          <ac:chgData name="Mbeleck Berle" userId="1ebc9ad4cadd609c" providerId="Windows Live" clId="Web-{C80D90BC-6CE6-4961-9DCC-FCF9538128F5}" dt="2024-07-31T01:14:36.534" v="40" actId="1076"/>
          <ac:picMkLst>
            <pc:docMk/>
            <pc:sldMk cId="612500148" sldId="276"/>
            <ac:picMk id="14" creationId="{B603978A-003D-ECA6-02D2-260C6A3BC3F4}"/>
          </ac:picMkLst>
        </pc:picChg>
      </pc:sldChg>
      <pc:sldChg chg="modSp">
        <pc:chgData name="Mbeleck Berle" userId="1ebc9ad4cadd609c" providerId="Windows Live" clId="Web-{C80D90BC-6CE6-4961-9DCC-FCF9538128F5}" dt="2024-07-31T01:21:05.059" v="87" actId="20577"/>
        <pc:sldMkLst>
          <pc:docMk/>
          <pc:sldMk cId="1151816430" sldId="305"/>
        </pc:sldMkLst>
        <pc:spChg chg="mod">
          <ac:chgData name="Mbeleck Berle" userId="1ebc9ad4cadd609c" providerId="Windows Live" clId="Web-{C80D90BC-6CE6-4961-9DCC-FCF9538128F5}" dt="2024-07-31T01:21:05.059" v="87" actId="20577"/>
          <ac:spMkLst>
            <pc:docMk/>
            <pc:sldMk cId="1151816430" sldId="305"/>
            <ac:spMk id="4" creationId="{1D44FF4F-87AF-081C-2A21-97173EE4A670}"/>
          </ac:spMkLst>
        </pc:spChg>
      </pc:sldChg>
      <pc:sldChg chg="modSp">
        <pc:chgData name="Mbeleck Berle" userId="1ebc9ad4cadd609c" providerId="Windows Live" clId="Web-{C80D90BC-6CE6-4961-9DCC-FCF9538128F5}" dt="2024-07-31T01:19:03.931" v="84" actId="20577"/>
        <pc:sldMkLst>
          <pc:docMk/>
          <pc:sldMk cId="3867488726" sldId="310"/>
        </pc:sldMkLst>
        <pc:spChg chg="mod">
          <ac:chgData name="Mbeleck Berle" userId="1ebc9ad4cadd609c" providerId="Windows Live" clId="Web-{C80D90BC-6CE6-4961-9DCC-FCF9538128F5}" dt="2024-07-31T01:19:03.931" v="84" actId="20577"/>
          <ac:spMkLst>
            <pc:docMk/>
            <pc:sldMk cId="3867488726" sldId="310"/>
            <ac:spMk id="3" creationId="{6A3BE460-3185-CD59-0215-356A228DF2B6}"/>
          </ac:spMkLst>
        </pc:spChg>
      </pc:sldChg>
      <pc:sldChg chg="addSp modSp">
        <pc:chgData name="Mbeleck Berle" userId="1ebc9ad4cadd609c" providerId="Windows Live" clId="Web-{C80D90BC-6CE6-4961-9DCC-FCF9538128F5}" dt="2024-07-31T01:35:52.768" v="197" actId="1076"/>
        <pc:sldMkLst>
          <pc:docMk/>
          <pc:sldMk cId="2263012838" sldId="311"/>
        </pc:sldMkLst>
        <pc:spChg chg="add mod">
          <ac:chgData name="Mbeleck Berle" userId="1ebc9ad4cadd609c" providerId="Windows Live" clId="Web-{C80D90BC-6CE6-4961-9DCC-FCF9538128F5}" dt="2024-07-31T01:35:34.861" v="196" actId="14100"/>
          <ac:spMkLst>
            <pc:docMk/>
            <pc:sldMk cId="2263012838" sldId="311"/>
            <ac:spMk id="2" creationId="{1DCF2850-3812-0F17-15A0-AC0D053FE5E4}"/>
          </ac:spMkLst>
        </pc:spChg>
        <pc:spChg chg="mod">
          <ac:chgData name="Mbeleck Berle" userId="1ebc9ad4cadd609c" providerId="Windows Live" clId="Web-{C80D90BC-6CE6-4961-9DCC-FCF9538128F5}" dt="2024-07-31T01:35:52.768" v="197" actId="1076"/>
          <ac:spMkLst>
            <pc:docMk/>
            <pc:sldMk cId="2263012838" sldId="311"/>
            <ac:spMk id="6" creationId="{D3B7B0AB-7E6D-621B-43E7-5825A6443DDF}"/>
          </ac:spMkLst>
        </pc:spChg>
        <pc:spChg chg="mod">
          <ac:chgData name="Mbeleck Berle" userId="1ebc9ad4cadd609c" providerId="Windows Live" clId="Web-{C80D90BC-6CE6-4961-9DCC-FCF9538128F5}" dt="2024-07-31T01:21:51.466" v="95" actId="20577"/>
          <ac:spMkLst>
            <pc:docMk/>
            <pc:sldMk cId="2263012838" sldId="311"/>
            <ac:spMk id="15" creationId="{1AFCB342-3EE9-C103-462E-2867D44C3CF2}"/>
          </ac:spMkLst>
        </pc:spChg>
        <pc:spChg chg="mod">
          <ac:chgData name="Mbeleck Berle" userId="1ebc9ad4cadd609c" providerId="Windows Live" clId="Web-{C80D90BC-6CE6-4961-9DCC-FCF9538128F5}" dt="2024-07-31T01:22:13.717" v="99" actId="14100"/>
          <ac:spMkLst>
            <pc:docMk/>
            <pc:sldMk cId="2263012838" sldId="311"/>
            <ac:spMk id="17" creationId="{36F051BC-F0D2-55BD-518B-0C5817C1F808}"/>
          </ac:spMkLst>
        </pc:spChg>
        <pc:spChg chg="mod">
          <ac:chgData name="Mbeleck Berle" userId="1ebc9ad4cadd609c" providerId="Windows Live" clId="Web-{C80D90BC-6CE6-4961-9DCC-FCF9538128F5}" dt="2024-07-31T01:21:56.717" v="96" actId="20577"/>
          <ac:spMkLst>
            <pc:docMk/>
            <pc:sldMk cId="2263012838" sldId="311"/>
            <ac:spMk id="19" creationId="{5F3617B8-B5A3-D921-06C0-EDF0505AE139}"/>
          </ac:spMkLst>
        </pc:spChg>
      </pc:sldChg>
      <pc:sldChg chg="modSp">
        <pc:chgData name="Mbeleck Berle" userId="1ebc9ad4cadd609c" providerId="Windows Live" clId="Web-{C80D90BC-6CE6-4961-9DCC-FCF9538128F5}" dt="2024-07-31T01:22:38.483" v="107" actId="20577"/>
        <pc:sldMkLst>
          <pc:docMk/>
          <pc:sldMk cId="1901493303" sldId="313"/>
        </pc:sldMkLst>
        <pc:spChg chg="mod">
          <ac:chgData name="Mbeleck Berle" userId="1ebc9ad4cadd609c" providerId="Windows Live" clId="Web-{C80D90BC-6CE6-4961-9DCC-FCF9538128F5}" dt="2024-07-31T01:22:38.483" v="107" actId="20577"/>
          <ac:spMkLst>
            <pc:docMk/>
            <pc:sldMk cId="1901493303" sldId="313"/>
            <ac:spMk id="2" creationId="{7552A6CD-D8D9-F62E-40E6-AFDB05A3CB7D}"/>
          </ac:spMkLst>
        </pc:spChg>
        <pc:spChg chg="mod">
          <ac:chgData name="Mbeleck Berle" userId="1ebc9ad4cadd609c" providerId="Windows Live" clId="Web-{C80D90BC-6CE6-4961-9DCC-FCF9538128F5}" dt="2024-07-31T01:09:38.789" v="27" actId="20577"/>
          <ac:spMkLst>
            <pc:docMk/>
            <pc:sldMk cId="1901493303" sldId="313"/>
            <ac:spMk id="3" creationId="{A128D307-333C-6F28-DBF4-929A0811173C}"/>
          </ac:spMkLst>
        </pc:spChg>
        <pc:spChg chg="mod">
          <ac:chgData name="Mbeleck Berle" userId="1ebc9ad4cadd609c" providerId="Windows Live" clId="Web-{C80D90BC-6CE6-4961-9DCC-FCF9538128F5}" dt="2024-07-31T01:09:32.351" v="24" actId="20577"/>
          <ac:spMkLst>
            <pc:docMk/>
            <pc:sldMk cId="1901493303" sldId="313"/>
            <ac:spMk id="4" creationId="{D0CFE7B1-9705-C814-B2F5-C96F3D2C520F}"/>
          </ac:spMkLst>
        </pc:spChg>
      </pc:sldChg>
      <pc:sldChg chg="modSp">
        <pc:chgData name="Mbeleck Berle" userId="1ebc9ad4cadd609c" providerId="Windows Live" clId="Web-{C80D90BC-6CE6-4961-9DCC-FCF9538128F5}" dt="2024-07-31T01:36:44.722" v="200" actId="20577"/>
        <pc:sldMkLst>
          <pc:docMk/>
          <pc:sldMk cId="1644180325" sldId="314"/>
        </pc:sldMkLst>
        <pc:spChg chg="mod">
          <ac:chgData name="Mbeleck Berle" userId="1ebc9ad4cadd609c" providerId="Windows Live" clId="Web-{C80D90BC-6CE6-4961-9DCC-FCF9538128F5}" dt="2024-07-31T01:36:44.722" v="200" actId="20577"/>
          <ac:spMkLst>
            <pc:docMk/>
            <pc:sldMk cId="1644180325" sldId="314"/>
            <ac:spMk id="11" creationId="{FD2A65D9-4A01-6660-F456-C1B318D99955}"/>
          </ac:spMkLst>
        </pc:spChg>
      </pc:sldChg>
      <pc:sldChg chg="modSp">
        <pc:chgData name="Mbeleck Berle" userId="1ebc9ad4cadd609c" providerId="Windows Live" clId="Web-{C80D90BC-6CE6-4961-9DCC-FCF9538128F5}" dt="2024-07-31T01:23:15.609" v="114" actId="20577"/>
        <pc:sldMkLst>
          <pc:docMk/>
          <pc:sldMk cId="160174992" sldId="315"/>
        </pc:sldMkLst>
        <pc:spChg chg="mod">
          <ac:chgData name="Mbeleck Berle" userId="1ebc9ad4cadd609c" providerId="Windows Live" clId="Web-{C80D90BC-6CE6-4961-9DCC-FCF9538128F5}" dt="2024-07-31T01:23:15.609" v="114" actId="20577"/>
          <ac:spMkLst>
            <pc:docMk/>
            <pc:sldMk cId="160174992" sldId="315"/>
            <ac:spMk id="2" creationId="{22A527D9-780D-AA51-5A79-FFA7D4AF9205}"/>
          </ac:spMkLst>
        </pc:spChg>
        <pc:spChg chg="mod">
          <ac:chgData name="Mbeleck Berle" userId="1ebc9ad4cadd609c" providerId="Windows Live" clId="Web-{C80D90BC-6CE6-4961-9DCC-FCF9538128F5}" dt="2024-07-31T01:22:52.999" v="111" actId="20577"/>
          <ac:spMkLst>
            <pc:docMk/>
            <pc:sldMk cId="160174992" sldId="315"/>
            <ac:spMk id="4" creationId="{1C22E809-4C7D-5710-35A3-D62192D313A2}"/>
          </ac:spMkLst>
        </pc:spChg>
        <pc:spChg chg="mod">
          <ac:chgData name="Mbeleck Berle" userId="1ebc9ad4cadd609c" providerId="Windows Live" clId="Web-{C80D90BC-6CE6-4961-9DCC-FCF9538128F5}" dt="2024-07-31T01:07:35.208" v="4" actId="1076"/>
          <ac:spMkLst>
            <pc:docMk/>
            <pc:sldMk cId="160174992" sldId="315"/>
            <ac:spMk id="6" creationId="{D3B7B0AB-7E6D-621B-43E7-5825A6443DDF}"/>
          </ac:spMkLst>
        </pc:spChg>
      </pc:sldChg>
      <pc:sldChg chg="modSp">
        <pc:chgData name="Mbeleck Berle" userId="1ebc9ad4cadd609c" providerId="Windows Live" clId="Web-{C80D90BC-6CE6-4961-9DCC-FCF9538128F5}" dt="2024-07-31T01:28:02.319" v="170" actId="14100"/>
        <pc:sldMkLst>
          <pc:docMk/>
          <pc:sldMk cId="2779095346" sldId="316"/>
        </pc:sldMkLst>
        <pc:spChg chg="mod">
          <ac:chgData name="Mbeleck Berle" userId="1ebc9ad4cadd609c" providerId="Windows Live" clId="Web-{C80D90BC-6CE6-4961-9DCC-FCF9538128F5}" dt="2024-07-31T01:28:02.319" v="170" actId="14100"/>
          <ac:spMkLst>
            <pc:docMk/>
            <pc:sldMk cId="2779095346" sldId="316"/>
            <ac:spMk id="2" creationId="{22A527D9-780D-AA51-5A79-FFA7D4AF9205}"/>
          </ac:spMkLst>
        </pc:spChg>
        <pc:spChg chg="mod">
          <ac:chgData name="Mbeleck Berle" userId="1ebc9ad4cadd609c" providerId="Windows Live" clId="Web-{C80D90BC-6CE6-4961-9DCC-FCF9538128F5}" dt="2024-07-31T01:26:27.036" v="156" actId="1076"/>
          <ac:spMkLst>
            <pc:docMk/>
            <pc:sldMk cId="2779095346" sldId="316"/>
            <ac:spMk id="3" creationId="{666438B0-989D-38B8-EE97-95EE16892BEF}"/>
          </ac:spMkLst>
        </pc:spChg>
        <pc:spChg chg="mod">
          <ac:chgData name="Mbeleck Berle" userId="1ebc9ad4cadd609c" providerId="Windows Live" clId="Web-{C80D90BC-6CE6-4961-9DCC-FCF9538128F5}" dt="2024-07-31T01:27:49.069" v="168" actId="1076"/>
          <ac:spMkLst>
            <pc:docMk/>
            <pc:sldMk cId="2779095346" sldId="316"/>
            <ac:spMk id="8" creationId="{FAC03A86-0B30-063B-C589-EB764DB1020E}"/>
          </ac:spMkLst>
        </pc:spChg>
        <pc:spChg chg="mod">
          <ac:chgData name="Mbeleck Berle" userId="1ebc9ad4cadd609c" providerId="Windows Live" clId="Web-{C80D90BC-6CE6-4961-9DCC-FCF9538128F5}" dt="2024-07-31T01:27:53.694" v="169" actId="1076"/>
          <ac:spMkLst>
            <pc:docMk/>
            <pc:sldMk cId="2779095346" sldId="316"/>
            <ac:spMk id="9" creationId="{B87EC110-7D82-300A-E90F-E52CE032D692}"/>
          </ac:spMkLst>
        </pc:spChg>
      </pc:sldChg>
    </pc:docChg>
  </pc:docChgLst>
  <pc:docChgLst>
    <pc:chgData name="Mbeleck Berle" userId="1ebc9ad4cadd609c" providerId="Windows Live" clId="Web-{1E7CD2B0-D23F-4A6D-A2BD-557C7E74FCB4}"/>
    <pc:docChg chg="modSld">
      <pc:chgData name="Mbeleck Berle" userId="1ebc9ad4cadd609c" providerId="Windows Live" clId="Web-{1E7CD2B0-D23F-4A6D-A2BD-557C7E74FCB4}" dt="2024-07-31T12:17:38.553" v="1" actId="20577"/>
      <pc:docMkLst>
        <pc:docMk/>
      </pc:docMkLst>
      <pc:sldChg chg="modSp">
        <pc:chgData name="Mbeleck Berle" userId="1ebc9ad4cadd609c" providerId="Windows Live" clId="Web-{1E7CD2B0-D23F-4A6D-A2BD-557C7E74FCB4}" dt="2024-07-31T12:17:38.553" v="1" actId="20577"/>
        <pc:sldMkLst>
          <pc:docMk/>
          <pc:sldMk cId="4278401256" sldId="274"/>
        </pc:sldMkLst>
        <pc:spChg chg="mod">
          <ac:chgData name="Mbeleck Berle" userId="1ebc9ad4cadd609c" providerId="Windows Live" clId="Web-{1E7CD2B0-D23F-4A6D-A2BD-557C7E74FCB4}" dt="2024-07-31T12:17:38.553" v="1" actId="20577"/>
          <ac:spMkLst>
            <pc:docMk/>
            <pc:sldMk cId="4278401256" sldId="274"/>
            <ac:spMk id="3" creationId="{0F17F915-9766-1FC8-98BD-D9AE3D5B2A55}"/>
          </ac:spMkLst>
        </pc:spChg>
      </pc:sldChg>
      <pc:sldChg chg="modSp">
        <pc:chgData name="Mbeleck Berle" userId="1ebc9ad4cadd609c" providerId="Windows Live" clId="Web-{1E7CD2B0-D23F-4A6D-A2BD-557C7E74FCB4}" dt="2024-07-31T12:16:57.897" v="0" actId="20577"/>
        <pc:sldMkLst>
          <pc:docMk/>
          <pc:sldMk cId="1644180325" sldId="314"/>
        </pc:sldMkLst>
        <pc:spChg chg="mod">
          <ac:chgData name="Mbeleck Berle" userId="1ebc9ad4cadd609c" providerId="Windows Live" clId="Web-{1E7CD2B0-D23F-4A6D-A2BD-557C7E74FCB4}" dt="2024-07-31T12:16:57.897" v="0" actId="20577"/>
          <ac:spMkLst>
            <pc:docMk/>
            <pc:sldMk cId="1644180325" sldId="314"/>
            <ac:spMk id="2" creationId="{22A527D9-780D-AA51-5A79-FFA7D4AF920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7456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5975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691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8331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691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83313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hyperlink" Target="https://towardsdatascience.com/evaluating-categorical-models-ii-sensitivity-and-specificity-e181e573cff8#:~:text=Sensitivity%20is%20the%20metric%20that,apply%20to%20any%20categorical%20model.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kdd.ics.uci.edu/databases/kddcup99/kddcup99." TargetMode="External"/><Relationship Id="rId5" Type="http://schemas.openxmlformats.org/officeDocument/2006/relationships/hyperlink" Target="https://www.researchgate.net/figure/Confusion-matrix-and-performance-equations-The-confusion-matrix-included-four_fig1_340034692" TargetMode="External"/><Relationship Id="rId4" Type="http://schemas.openxmlformats.org/officeDocument/2006/relationships/hyperlink" Target="https://www.displayr.com/what-is-a-roc-curve-how-to-interpret-it/#:~:text=The%20ROC%20curve%20shows%20the,diagonal%20(FPR%20%3D%20TPR).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361" y="1590634"/>
            <a:ext cx="6757416" cy="3427502"/>
          </a:xfrm>
        </p:spPr>
        <p:txBody>
          <a:bodyPr/>
          <a:lstStyle/>
          <a:p>
            <a:r>
              <a:rPr lang="en-US" sz="4400" dirty="0"/>
              <a:t>Anomaly detection</a:t>
            </a:r>
            <a:br>
              <a:rPr lang="en-US" sz="4400" dirty="0"/>
            </a:br>
            <a:r>
              <a:rPr lang="en-US" sz="4400" dirty="0"/>
              <a:t>with</a:t>
            </a:r>
            <a:br>
              <a:rPr lang="en-US" sz="4400" dirty="0"/>
            </a:br>
            <a:r>
              <a:rPr lang="en-US" sz="4400" dirty="0"/>
              <a:t>kdd99</a:t>
            </a:r>
            <a:br>
              <a:rPr lang="en-US" sz="4400" dirty="0"/>
            </a:br>
            <a:r>
              <a:rPr lang="en-US" sz="4400" dirty="0"/>
              <a:t>dataset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CF65FA6-A752-F79F-EFA9-0B651FFB7D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934CF47E-B443-BC61-3911-27172C2BAE58}"/>
              </a:ext>
            </a:extLst>
          </p:cNvPr>
          <p:cNvSpPr txBox="1">
            <a:spLocks/>
          </p:cNvSpPr>
          <p:nvPr/>
        </p:nvSpPr>
        <p:spPr>
          <a:xfrm rot="16200000">
            <a:off x="10681575" y="3902199"/>
            <a:ext cx="221321" cy="1560921"/>
          </a:xfrm>
          <a:prstGeom prst="rect">
            <a:avLst/>
          </a:prstGeom>
          <a:solidFill>
            <a:schemeClr val="accent4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9B3E3A39-5707-3BA6-9578-61AEED903467}"/>
              </a:ext>
            </a:extLst>
          </p:cNvPr>
          <p:cNvSpPr txBox="1">
            <a:spLocks/>
          </p:cNvSpPr>
          <p:nvPr/>
        </p:nvSpPr>
        <p:spPr>
          <a:xfrm rot="16200000">
            <a:off x="10718601" y="885809"/>
            <a:ext cx="254730" cy="1593236"/>
          </a:xfrm>
          <a:prstGeom prst="rect">
            <a:avLst/>
          </a:prstGeom>
          <a:solidFill>
            <a:schemeClr val="accent2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456" y="15970"/>
            <a:ext cx="7748638" cy="479865"/>
          </a:xfrm>
        </p:spPr>
        <p:txBody>
          <a:bodyPr anchor="b">
            <a:normAutofit/>
          </a:bodyPr>
          <a:lstStyle/>
          <a:p>
            <a:r>
              <a:rPr lang="en-US" dirty="0"/>
              <a:t>Anomaly detection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62E700-F31E-728F-D76C-5EB5EC0CBE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1" t="28065" r="925" b="3981"/>
          <a:stretch/>
        </p:blipFill>
        <p:spPr>
          <a:xfrm>
            <a:off x="291436" y="1096000"/>
            <a:ext cx="7134423" cy="2533709"/>
          </a:xfrm>
          <a:prstGeom prst="rect">
            <a:avLst/>
          </a:prstGeom>
          <a:noFill/>
        </p:spPr>
      </p:pic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7B6F2E33-EF39-2817-927A-1BAAE43D87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5FBD3-875A-EB81-C112-BAD4403B8B75}"/>
              </a:ext>
            </a:extLst>
          </p:cNvPr>
          <p:cNvSpPr txBox="1"/>
          <p:nvPr/>
        </p:nvSpPr>
        <p:spPr>
          <a:xfrm>
            <a:off x="1" y="619139"/>
            <a:ext cx="3375724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sz="2000" b="1" dirty="0"/>
              <a:t>Threshold = 0.11</a:t>
            </a:r>
            <a:endParaRPr lang="en-US" sz="2000" dirty="0">
              <a:latin typeface="Consola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F892AD-ECC4-0A8F-2AA2-CFA9452B73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1" t="2556" r="1084" b="2919"/>
          <a:stretch/>
        </p:blipFill>
        <p:spPr>
          <a:xfrm>
            <a:off x="291436" y="3999041"/>
            <a:ext cx="7116385" cy="253370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790F48A-A86D-9304-AFF7-674C8C83E0BF}"/>
              </a:ext>
            </a:extLst>
          </p:cNvPr>
          <p:cNvSpPr txBox="1"/>
          <p:nvPr/>
        </p:nvSpPr>
        <p:spPr>
          <a:xfrm>
            <a:off x="3509680" y="3567960"/>
            <a:ext cx="697933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dirty="0">
                <a:latin typeface="Consolas"/>
              </a:rPr>
              <a:t>Loss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A789C66-038C-F408-F965-2691949F5EBA}"/>
              </a:ext>
            </a:extLst>
          </p:cNvPr>
          <p:cNvSpPr txBox="1"/>
          <p:nvPr/>
        </p:nvSpPr>
        <p:spPr>
          <a:xfrm>
            <a:off x="3500661" y="6379701"/>
            <a:ext cx="697933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dirty="0">
                <a:latin typeface="Consolas"/>
              </a:rPr>
              <a:t>Loss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AF8074-8311-BB6B-41AC-2C53D87966F3}"/>
              </a:ext>
            </a:extLst>
          </p:cNvPr>
          <p:cNvSpPr txBox="1"/>
          <p:nvPr/>
        </p:nvSpPr>
        <p:spPr>
          <a:xfrm rot="16200000">
            <a:off x="-611748" y="2146212"/>
            <a:ext cx="1544758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 dirty="0">
                <a:latin typeface="Consolas"/>
              </a:rPr>
              <a:t>Number of samples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5996E9-112D-927B-7A07-97EA9F8CDDCE}"/>
              </a:ext>
            </a:extLst>
          </p:cNvPr>
          <p:cNvSpPr txBox="1"/>
          <p:nvPr/>
        </p:nvSpPr>
        <p:spPr>
          <a:xfrm rot="16200000">
            <a:off x="-611748" y="5135090"/>
            <a:ext cx="1544758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100" dirty="0">
                <a:latin typeface="Consolas"/>
              </a:rPr>
              <a:t>Number of samples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E9752E-0B4B-4078-7E77-15FDF2FF7C10}"/>
              </a:ext>
            </a:extLst>
          </p:cNvPr>
          <p:cNvSpPr txBox="1"/>
          <p:nvPr/>
        </p:nvSpPr>
        <p:spPr>
          <a:xfrm>
            <a:off x="7425859" y="1504638"/>
            <a:ext cx="43099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Observing the graph of the Normal behavior samples set, notice majority of Normal behaviors samples fall between the 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0.0</a:t>
            </a:r>
            <a:r>
              <a:rPr lang="en-US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 to 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0.15</a:t>
            </a:r>
            <a:r>
              <a:rPr lang="en-US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Loss range which is what we want.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612548-9DAC-EBFE-F05D-8E0F2558137C}"/>
              </a:ext>
            </a:extLst>
          </p:cNvPr>
          <p:cNvSpPr txBox="1"/>
          <p:nvPr/>
        </p:nvSpPr>
        <p:spPr>
          <a:xfrm>
            <a:off x="7407821" y="4493516"/>
            <a:ext cx="430991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Observing the graph of the Attack behavior samples we see that the majority are well above  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0.1</a:t>
            </a:r>
            <a:r>
              <a:rPr lang="en-US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loss. with some samples above </a:t>
            </a: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0.4</a:t>
            </a:r>
            <a:r>
              <a:rPr lang="en-US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this would be Anomalous behaviors.</a:t>
            </a:r>
          </a:p>
        </p:txBody>
      </p:sp>
    </p:spTree>
    <p:extLst>
      <p:ext uri="{BB962C8B-B14F-4D97-AF65-F5344CB8AC3E}">
        <p14:creationId xmlns:p14="http://schemas.microsoft.com/office/powerpoint/2010/main" val="2137895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071" y="18665"/>
            <a:ext cx="4879584" cy="629040"/>
          </a:xfrm>
        </p:spPr>
        <p:txBody>
          <a:bodyPr anchor="b"/>
          <a:lstStyle/>
          <a:p>
            <a:r>
              <a:rPr lang="en-US" sz="2800" dirty="0"/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A527D9-780D-AA51-5A79-FFA7D4AF9205}"/>
              </a:ext>
            </a:extLst>
          </p:cNvPr>
          <p:cNvSpPr txBox="1"/>
          <p:nvPr/>
        </p:nvSpPr>
        <p:spPr>
          <a:xfrm>
            <a:off x="183071" y="4473191"/>
            <a:ext cx="10934695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sz="2400" dirty="0">
                <a:latin typeface="Calibri"/>
                <a:ea typeface="Calibri" panose="020F0502020204030204" pitchFamily="34" charset="0"/>
                <a:cs typeface="Calibri"/>
              </a:rPr>
              <a:t>This could be used in cyber security to detect and investigate anomalous behaviors.</a:t>
            </a:r>
            <a:endParaRPr lang="en-GB" sz="2400" dirty="0">
              <a:latin typeface="Calibri"/>
              <a:ea typeface="Calibri" panose="020F0502020204030204" pitchFamily="34" charset="0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3262AE-47D4-7783-68BF-C89278BFEA53}"/>
              </a:ext>
            </a:extLst>
          </p:cNvPr>
          <p:cNvSpPr txBox="1"/>
          <p:nvPr/>
        </p:nvSpPr>
        <p:spPr>
          <a:xfrm>
            <a:off x="89210" y="828082"/>
            <a:ext cx="272089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var(--notebook-cell-output-font-family)"/>
              </a:rPr>
              <a:t>Accuracy: 	0.9482</a:t>
            </a:r>
          </a:p>
          <a:p>
            <a:pPr algn="l"/>
            <a:r>
              <a:rPr lang="en-US" b="1" i="0" dirty="0">
                <a:effectLst/>
                <a:latin typeface="var(--notebook-cell-output-font-family)"/>
              </a:rPr>
              <a:t>Precision: 	0.9770</a:t>
            </a:r>
          </a:p>
          <a:p>
            <a:pPr algn="l"/>
            <a:r>
              <a:rPr lang="en-US" b="1" i="0" dirty="0">
                <a:effectLst/>
                <a:latin typeface="var(--notebook-cell-output-font-family)"/>
              </a:rPr>
              <a:t>Recall:		0.9697</a:t>
            </a:r>
          </a:p>
          <a:p>
            <a:br>
              <a:rPr lang="en-US" b="0" i="0" dirty="0">
                <a:effectLst/>
                <a:latin typeface="var(--notebook-cell-output-font-family)"/>
              </a:rPr>
            </a:b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77AA13-2829-A829-8938-8349DB4EE9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1" b="4185"/>
          <a:stretch/>
        </p:blipFill>
        <p:spPr>
          <a:xfrm>
            <a:off x="4902003" y="386923"/>
            <a:ext cx="5797709" cy="36344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A711C7-3E95-7587-1C06-E2DC9FFA4B17}"/>
              </a:ext>
            </a:extLst>
          </p:cNvPr>
          <p:cNvSpPr txBox="1"/>
          <p:nvPr/>
        </p:nvSpPr>
        <p:spPr>
          <a:xfrm>
            <a:off x="89210" y="5429753"/>
            <a:ext cx="100026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1. </a:t>
            </a:r>
            <a:r>
              <a:rPr lang="en-GB" dirty="0">
                <a:hlinkClick r:id="rId4"/>
              </a:rPr>
              <a:t>https://www.displayr.com</a:t>
            </a:r>
            <a:endParaRPr lang="en-GB" dirty="0"/>
          </a:p>
          <a:p>
            <a:r>
              <a:rPr lang="en-GB" dirty="0"/>
              <a:t>2. </a:t>
            </a:r>
            <a:r>
              <a:rPr lang="en-GB" dirty="0">
                <a:hlinkClick r:id="rId5"/>
              </a:rPr>
              <a:t>https://www.researchgate.net</a:t>
            </a:r>
            <a:endParaRPr lang="en-GB" dirty="0"/>
          </a:p>
          <a:p>
            <a:r>
              <a:rPr lang="en-GB" dirty="0"/>
              <a:t>3. </a:t>
            </a:r>
            <a:r>
              <a:rPr lang="en-GB" dirty="0">
                <a:hlinkClick r:id="rId6"/>
              </a:rPr>
              <a:t>https://kdd.ics.uci.edu/databases/kddcup99/kddcup99.</a:t>
            </a:r>
            <a:endParaRPr lang="en-GB" dirty="0"/>
          </a:p>
          <a:p>
            <a:r>
              <a:rPr lang="en-GB" dirty="0"/>
              <a:t>4. </a:t>
            </a:r>
            <a:r>
              <a:rPr lang="en-GB" dirty="0">
                <a:hlinkClick r:id="rId7"/>
              </a:rPr>
              <a:t>https://towardsdatascience.com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F154E2-E3C6-B489-D1D3-3B416E7234B0}"/>
              </a:ext>
            </a:extLst>
          </p:cNvPr>
          <p:cNvSpPr txBox="1"/>
          <p:nvPr/>
        </p:nvSpPr>
        <p:spPr>
          <a:xfrm rot="16200000">
            <a:off x="3966097" y="2050276"/>
            <a:ext cx="15640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True Positive Rate</a:t>
            </a:r>
            <a:endParaRPr lang="en-GB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2A65D9-4A01-6660-F456-C1B318D99955}"/>
              </a:ext>
            </a:extLst>
          </p:cNvPr>
          <p:cNvSpPr txBox="1"/>
          <p:nvPr/>
        </p:nvSpPr>
        <p:spPr>
          <a:xfrm>
            <a:off x="7018839" y="3961078"/>
            <a:ext cx="156403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CA" sz="1400" dirty="0">
                <a:latin typeface="Calibri"/>
                <a:ea typeface="Calibri" panose="020F0502020204030204" pitchFamily="34" charset="0"/>
                <a:cs typeface="Calibri"/>
              </a:rPr>
              <a:t>False Positive Rate</a:t>
            </a:r>
            <a:endParaRPr lang="en-GB" sz="1400" dirty="0">
              <a:latin typeface="Calibri"/>
              <a:ea typeface="Calibri" panose="020F0502020204030204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4180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5029200" cy="215798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5" name="Picture Placeholder 4" descr="Close-up of skyscrapers">
            <a:extLst>
              <a:ext uri="{FF2B5EF4-FFF2-40B4-BE49-F238E27FC236}">
                <a16:creationId xmlns:a16="http://schemas.microsoft.com/office/drawing/2014/main" id="{CBD79D95-B489-7C39-8BA1-EDA2F8F1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" b="43"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3127248"/>
            <a:ext cx="4834517" cy="2515269"/>
          </a:xfrm>
        </p:spPr>
        <p:txBody>
          <a:bodyPr vert="horz" lIns="0" tIns="0" rIns="0" bIns="0" rtlCol="0" anchor="t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cs typeface="Calibri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cs typeface="Calibri"/>
              </a:rPr>
              <a:t>Model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cs typeface="Calibri"/>
              </a:rPr>
              <a:t>Model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cs typeface="Calibri"/>
              </a:rPr>
              <a:t>Anomaly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cs typeface="Calibri"/>
              </a:rPr>
              <a:t>Summary</a:t>
            </a:r>
          </a:p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1720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6" y="144966"/>
            <a:ext cx="5093208" cy="710571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4" name="Picture Placeholder 13" descr="Close up of abstract image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9166" y="637032"/>
            <a:ext cx="4727448" cy="5559552"/>
          </a:xfr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91785" y="855537"/>
            <a:ext cx="5896319" cy="5745985"/>
          </a:xfrm>
        </p:spPr>
        <p:txBody>
          <a:bodyPr anchor="t"/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Goal: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goal of the project is to use machine learning to be able to predict anomaly (attacks) given certain patterns.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Patterns include: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connection duration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number of logins, etc.</a:t>
            </a:r>
          </a:p>
          <a:p>
            <a:pPr lvl="1"/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4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Anomalies (attacks)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Guessed password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Spyware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Smurf etc.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646" y="48128"/>
            <a:ext cx="10122632" cy="629732"/>
          </a:xfrm>
        </p:spPr>
        <p:txBody>
          <a:bodyPr/>
          <a:lstStyle/>
          <a:p>
            <a:r>
              <a:rPr lang="en-US" dirty="0"/>
              <a:t>Dataset summary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88B5EF-BBB1-9BB7-DA8D-0263D4999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2819" y="1253331"/>
            <a:ext cx="10126362" cy="435133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is the data set used for The Third International Knowledge Discovery and Data Mining Tools Competition, which was held in conjunction with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KDD-99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Fifth International Conference on Knowledge Discovery and Data Mining. The competition task was to build a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network intrusion detector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predictive model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capable of distinguishing between </a:t>
            </a:r>
            <a:r>
              <a:rPr lang="en-US" b="1" dirty="0">
                <a:solidFill>
                  <a:schemeClr val="accent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bad connections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called intrusions or attacks, and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good normal connections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This database contains a standard set of data to be audited, which includes a wide variety of intrusions simulated in a military network environment.</a:t>
            </a: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E4721275-A305-01D8-692A-38483E1A3DF4}"/>
              </a:ext>
            </a:extLst>
          </p:cNvPr>
          <p:cNvSpPr txBox="1">
            <a:spLocks/>
          </p:cNvSpPr>
          <p:nvPr/>
        </p:nvSpPr>
        <p:spPr>
          <a:xfrm rot="16200000">
            <a:off x="8667642" y="1308451"/>
            <a:ext cx="514868" cy="4106986"/>
          </a:xfrm>
          <a:prstGeom prst="rect">
            <a:avLst/>
          </a:prstGeom>
          <a:solidFill>
            <a:schemeClr val="accent4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" y="0"/>
            <a:ext cx="6839712" cy="629040"/>
          </a:xfrm>
        </p:spPr>
        <p:txBody>
          <a:bodyPr anchor="b"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2232" y="963278"/>
            <a:ext cx="5248656" cy="1507422"/>
          </a:xfrm>
        </p:spPr>
        <p:txBody>
          <a:bodyPr anchor="b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cs typeface="Calibri"/>
              </a:rPr>
              <a:t>Dropped nulls and </a:t>
            </a:r>
            <a:r>
              <a:rPr lang="en-US" sz="2000" dirty="0" err="1">
                <a:latin typeface="Calibri"/>
                <a:cs typeface="Calibri"/>
              </a:rPr>
              <a:t>NaN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cs typeface="Calibri"/>
              </a:rPr>
              <a:t>Encode numerical data with z-scores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/>
                <a:cs typeface="Calibri"/>
              </a:rPr>
              <a:t>Group data into normal and attack </a:t>
            </a:r>
            <a:r>
              <a:rPr lang="en-US" sz="2000" dirty="0" err="1">
                <a:latin typeface="Calibri"/>
                <a:cs typeface="Calibri"/>
              </a:rPr>
              <a:t>behaviour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9677400" y="0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 rot="16200000">
            <a:off x="2735506" y="1300385"/>
            <a:ext cx="514868" cy="4106986"/>
          </a:xfrm>
          <a:prstGeom prst="rect">
            <a:avLst/>
          </a:prstGeom>
          <a:solidFill>
            <a:schemeClr val="accent2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31EB0B-4391-B5AD-9771-821F3EB75B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" t="6434" r="-86" b="12205"/>
          <a:stretch/>
        </p:blipFill>
        <p:spPr>
          <a:xfrm>
            <a:off x="399288" y="3755813"/>
            <a:ext cx="5185659" cy="2004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DB9E36-FF68-4B3B-C079-C93B085878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3" t="22358" b="5797"/>
          <a:stretch/>
        </p:blipFill>
        <p:spPr>
          <a:xfrm>
            <a:off x="6356195" y="3757961"/>
            <a:ext cx="5088994" cy="2005550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1AFCB342-3EE9-C103-462E-2867D44C3CF2}"/>
              </a:ext>
            </a:extLst>
          </p:cNvPr>
          <p:cNvSpPr txBox="1">
            <a:spLocks/>
          </p:cNvSpPr>
          <p:nvPr/>
        </p:nvSpPr>
        <p:spPr>
          <a:xfrm>
            <a:off x="1611118" y="3100039"/>
            <a:ext cx="2751452" cy="45588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/>
              <a:t>NORMAL BEHAVIOUR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36F051BC-F0D2-55BD-518B-0C5817C1F808}"/>
              </a:ext>
            </a:extLst>
          </p:cNvPr>
          <p:cNvSpPr txBox="1">
            <a:spLocks/>
          </p:cNvSpPr>
          <p:nvPr/>
        </p:nvSpPr>
        <p:spPr>
          <a:xfrm>
            <a:off x="7244966" y="3100039"/>
            <a:ext cx="3348693" cy="45588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/>
              <a:t>ANOMALOUS BEHAVIOUR</a:t>
            </a:r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E4721275-A305-01D8-692A-38483E1A3DF4}"/>
              </a:ext>
            </a:extLst>
          </p:cNvPr>
          <p:cNvSpPr txBox="1">
            <a:spLocks/>
          </p:cNvSpPr>
          <p:nvPr/>
        </p:nvSpPr>
        <p:spPr>
          <a:xfrm rot="16200000">
            <a:off x="9653751" y="319136"/>
            <a:ext cx="463244" cy="3233817"/>
          </a:xfrm>
          <a:prstGeom prst="rect">
            <a:avLst/>
          </a:prstGeom>
          <a:solidFill>
            <a:schemeClr val="accent4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070" y="84367"/>
            <a:ext cx="10155193" cy="629040"/>
          </a:xfrm>
        </p:spPr>
        <p:txBody>
          <a:bodyPr anchor="b"/>
          <a:lstStyle/>
          <a:p>
            <a:r>
              <a:rPr lang="en-US" sz="2800" dirty="0"/>
              <a:t>CLOSER LOOK AT A SINGLE EXAMPLE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 rot="16200000">
            <a:off x="1706149" y="181346"/>
            <a:ext cx="463243" cy="3509401"/>
          </a:xfrm>
          <a:prstGeom prst="rect">
            <a:avLst/>
          </a:prstGeom>
          <a:solidFill>
            <a:schemeClr val="accent2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1AFCB342-3EE9-C103-462E-2867D44C3CF2}"/>
              </a:ext>
            </a:extLst>
          </p:cNvPr>
          <p:cNvSpPr txBox="1">
            <a:spLocks/>
          </p:cNvSpPr>
          <p:nvPr/>
        </p:nvSpPr>
        <p:spPr>
          <a:xfrm>
            <a:off x="183072" y="1704425"/>
            <a:ext cx="3414116" cy="39756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latin typeface="Calibri"/>
                <a:cs typeface="Calibri"/>
              </a:rPr>
              <a:t>NORMAL TRAIN BEHAVIOUR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36F051BC-F0D2-55BD-518B-0C5817C1F808}"/>
              </a:ext>
            </a:extLst>
          </p:cNvPr>
          <p:cNvSpPr txBox="1">
            <a:spLocks/>
          </p:cNvSpPr>
          <p:nvPr/>
        </p:nvSpPr>
        <p:spPr>
          <a:xfrm>
            <a:off x="8262368" y="1796682"/>
            <a:ext cx="3233817" cy="30348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latin typeface="Calibri"/>
                <a:cs typeface="Calibri"/>
              </a:rPr>
              <a:t>ANOMALOUS BEHAVIOUR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D5798F-224B-0E70-8DEB-416DAB7C6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33465"/>
            <a:ext cx="3780263" cy="2563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77EB42-BC35-F235-0152-2CDC65C31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684" y="2333464"/>
            <a:ext cx="3787712" cy="25635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BCFD22-5031-BA35-BE16-FA3E7B6299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4817" y="2333464"/>
            <a:ext cx="3826761" cy="2563507"/>
          </a:xfrm>
          <a:prstGeom prst="rect">
            <a:avLst/>
          </a:prstGeom>
        </p:spPr>
      </p:pic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A2FB37-284E-E238-13D4-CD192A55E4D7}"/>
              </a:ext>
            </a:extLst>
          </p:cNvPr>
          <p:cNvSpPr txBox="1">
            <a:spLocks/>
          </p:cNvSpPr>
          <p:nvPr/>
        </p:nvSpPr>
        <p:spPr>
          <a:xfrm rot="16200000">
            <a:off x="5691321" y="244952"/>
            <a:ext cx="463243" cy="3382190"/>
          </a:xfrm>
          <a:prstGeom prst="rect">
            <a:avLst/>
          </a:prstGeom>
          <a:solidFill>
            <a:schemeClr val="accent2">
              <a:lumMod val="60000"/>
              <a:lumOff val="40000"/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5F3617B8-B5A3-D921-06C0-EDF0505AE139}"/>
              </a:ext>
            </a:extLst>
          </p:cNvPr>
          <p:cNvSpPr txBox="1">
            <a:spLocks/>
          </p:cNvSpPr>
          <p:nvPr/>
        </p:nvSpPr>
        <p:spPr>
          <a:xfrm>
            <a:off x="4231846" y="1704424"/>
            <a:ext cx="3286712" cy="39756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latin typeface="Calibri"/>
                <a:cs typeface="Calibri"/>
              </a:rPr>
              <a:t>NORMAL TEST BEHAVIOUR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CF2850-3812-0F17-15A0-AC0D053FE5E4}"/>
              </a:ext>
            </a:extLst>
          </p:cNvPr>
          <p:cNvSpPr txBox="1"/>
          <p:nvPr/>
        </p:nvSpPr>
        <p:spPr>
          <a:xfrm>
            <a:off x="8149380" y="5020919"/>
            <a:ext cx="359906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Does not quite look like the other two examples</a:t>
            </a:r>
          </a:p>
        </p:txBody>
      </p:sp>
    </p:spTree>
    <p:extLst>
      <p:ext uri="{BB962C8B-B14F-4D97-AF65-F5344CB8AC3E}">
        <p14:creationId xmlns:p14="http://schemas.microsoft.com/office/powerpoint/2010/main" val="2263012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070" y="23407"/>
            <a:ext cx="10155193" cy="629040"/>
          </a:xfrm>
        </p:spPr>
        <p:txBody>
          <a:bodyPr anchor="b"/>
          <a:lstStyle/>
          <a:p>
            <a:r>
              <a:rPr lang="en-US" sz="2800" dirty="0"/>
              <a:t>Model architecture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52A6CD-D8D9-F62E-40E6-AFDB05A3CB7D}"/>
              </a:ext>
            </a:extLst>
          </p:cNvPr>
          <p:cNvSpPr txBox="1"/>
          <p:nvPr/>
        </p:nvSpPr>
        <p:spPr>
          <a:xfrm>
            <a:off x="164559" y="903249"/>
            <a:ext cx="509610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dirty="0">
                <a:latin typeface="Calibri"/>
                <a:cs typeface="Calibri"/>
              </a:rPr>
              <a:t>The model consists of an encoder layer and a decoder layer</a:t>
            </a:r>
            <a:endParaRPr lang="en-GB">
              <a:latin typeface="Calibri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28D307-333C-6F28-DBF4-929A0811173C}"/>
              </a:ext>
            </a:extLst>
          </p:cNvPr>
          <p:cNvSpPr txBox="1"/>
          <p:nvPr/>
        </p:nvSpPr>
        <p:spPr>
          <a:xfrm>
            <a:off x="164558" y="1502059"/>
            <a:ext cx="5096107" cy="2123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sz="2000" b="1" dirty="0">
                <a:latin typeface="Calibri"/>
                <a:cs typeface="Calibri"/>
              </a:rPr>
              <a:t>Encoder: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latin typeface="Calibri"/>
                <a:cs typeface="Calibri"/>
              </a:rPr>
              <a:t>Dense Layer (input layer) with 25 neurons, input dimensions same as the number of columns (features) with a </a:t>
            </a:r>
            <a:r>
              <a:rPr lang="en-CA" sz="1600" dirty="0" err="1">
                <a:latin typeface="Calibri"/>
                <a:cs typeface="Calibri"/>
              </a:rPr>
              <a:t>Relu</a:t>
            </a:r>
            <a:r>
              <a:rPr lang="en-CA" sz="1600" dirty="0">
                <a:latin typeface="Calibri"/>
                <a:cs typeface="Calibri"/>
              </a:rPr>
              <a:t> activation function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latin typeface="Calibri"/>
                <a:cs typeface="Calibri"/>
              </a:rPr>
              <a:t>A Dropout layer with the dropout rate of 0.2 to prevent overfitting.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latin typeface="Calibri"/>
                <a:cs typeface="Calibri"/>
              </a:rPr>
              <a:t>And a Dense layer of 3 neurons and </a:t>
            </a:r>
            <a:r>
              <a:rPr lang="en-CA" sz="1600" dirty="0" err="1">
                <a:latin typeface="Calibri"/>
                <a:cs typeface="Calibri"/>
              </a:rPr>
              <a:t>Relu</a:t>
            </a:r>
            <a:r>
              <a:rPr lang="en-CA" sz="1600" dirty="0">
                <a:latin typeface="Calibri"/>
                <a:cs typeface="Calibri"/>
              </a:rPr>
              <a:t> activation.</a:t>
            </a:r>
            <a:endParaRPr lang="en-GB" sz="1600">
              <a:latin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CFE7B1-9705-C814-B2F5-C96F3D2C520F}"/>
              </a:ext>
            </a:extLst>
          </p:cNvPr>
          <p:cNvSpPr txBox="1"/>
          <p:nvPr/>
        </p:nvSpPr>
        <p:spPr>
          <a:xfrm>
            <a:off x="5636090" y="1502059"/>
            <a:ext cx="5096107" cy="24006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b="1" dirty="0">
                <a:latin typeface="Calibri"/>
                <a:cs typeface="Calibri"/>
              </a:rPr>
              <a:t>Decoder: </a:t>
            </a:r>
            <a:r>
              <a:rPr lang="en-CA" sz="1600" dirty="0">
                <a:latin typeface="Calibri"/>
                <a:cs typeface="Calibri"/>
              </a:rPr>
              <a:t>The decoder takes the output of the encoder and upscales it up in backwards with the same parameters as the  encoder.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latin typeface="Calibri"/>
                <a:cs typeface="Calibri"/>
              </a:rPr>
              <a:t>Dense layer with 3 neurons and </a:t>
            </a:r>
            <a:r>
              <a:rPr lang="en-CA" sz="1600" err="1">
                <a:latin typeface="Calibri"/>
                <a:cs typeface="Calibri"/>
              </a:rPr>
              <a:t>Relu</a:t>
            </a:r>
            <a:r>
              <a:rPr lang="en-CA" sz="1600" dirty="0">
                <a:latin typeface="Calibri"/>
                <a:cs typeface="Calibri"/>
              </a:rPr>
              <a:t> activation function.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latin typeface="Calibri"/>
                <a:cs typeface="Calibri"/>
              </a:rPr>
              <a:t>A Dropout layer with the dropout rate of 0.2 to prevent overfitting.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1600" dirty="0">
                <a:latin typeface="Calibri"/>
                <a:cs typeface="Calibri"/>
              </a:rPr>
              <a:t>And a Dense layer of 25 neurons and </a:t>
            </a:r>
            <a:r>
              <a:rPr lang="en-CA" sz="1600" err="1">
                <a:latin typeface="Calibri"/>
                <a:cs typeface="Calibri"/>
              </a:rPr>
              <a:t>Relu</a:t>
            </a:r>
            <a:r>
              <a:rPr lang="en-CA" dirty="0">
                <a:latin typeface="Calibri"/>
                <a:cs typeface="Calibri"/>
              </a:rPr>
              <a:t> </a:t>
            </a:r>
            <a:r>
              <a:rPr lang="en-CA" sz="1600" dirty="0">
                <a:latin typeface="Calibri"/>
                <a:cs typeface="Calibri"/>
              </a:rPr>
              <a:t>activation.</a:t>
            </a:r>
            <a:endParaRPr lang="en-GB" sz="1600">
              <a:latin typeface="Calibri"/>
              <a:cs typeface="Calibri"/>
            </a:endParaRPr>
          </a:p>
        </p:txBody>
      </p:sp>
      <p:pic>
        <p:nvPicPr>
          <p:cNvPr id="1026" name="Picture 2" descr="A graphical representation of the encoding/decoding process.  ">
            <a:extLst>
              <a:ext uri="{FF2B5EF4-FFF2-40B4-BE49-F238E27FC236}">
                <a16:creationId xmlns:a16="http://schemas.microsoft.com/office/drawing/2014/main" id="{0A3253D0-AAB6-1564-CA8B-36D263B2BC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8" t="2710" r="953" b="1651"/>
          <a:stretch/>
        </p:blipFill>
        <p:spPr bwMode="auto">
          <a:xfrm>
            <a:off x="4100239" y="3762862"/>
            <a:ext cx="6185305" cy="3244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01057F2-0401-DA30-C1F7-4D12AE986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4435779"/>
            <a:ext cx="3535565" cy="167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93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0"/>
            <a:ext cx="10122632" cy="624840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b="1" i="0" kern="1200" cap="all" spc="600" baseline="0">
                <a:latin typeface="+mj-lt"/>
                <a:ea typeface="+mj-ea"/>
                <a:cs typeface="Arial Black" panose="020B0604020202020204" pitchFamily="34" charset="0"/>
              </a:rPr>
              <a:t>Model training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A527D9-780D-AA51-5A79-FFA7D4AF9205}"/>
              </a:ext>
            </a:extLst>
          </p:cNvPr>
          <p:cNvSpPr txBox="1"/>
          <p:nvPr/>
        </p:nvSpPr>
        <p:spPr>
          <a:xfrm>
            <a:off x="271272" y="1295400"/>
            <a:ext cx="4148328" cy="30327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2000" cap="all" baseline="0" dirty="0">
                <a:latin typeface="Calibri"/>
                <a:cs typeface="Calibri"/>
              </a:rPr>
              <a:t>The model is trained:</a:t>
            </a:r>
          </a:p>
          <a:p>
            <a:pPr marL="742950" lvl="1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cap="all" baseline="0" dirty="0">
                <a:latin typeface="Calibri"/>
                <a:cs typeface="Calibri"/>
              </a:rPr>
              <a:t>	for 80 epochs</a:t>
            </a:r>
          </a:p>
          <a:p>
            <a:pPr marL="742950" lvl="1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cap="all" baseline="0" dirty="0">
                <a:latin typeface="Calibri"/>
                <a:cs typeface="Calibri"/>
              </a:rPr>
              <a:t>	batch size of 512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2000" cap="all" baseline="0" dirty="0">
                <a:latin typeface="Calibri"/>
                <a:cs typeface="Calibri"/>
              </a:rPr>
              <a:t>Optimizer:</a:t>
            </a:r>
          </a:p>
          <a:p>
            <a:pPr marL="742950" lvl="1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cap="all" baseline="0" dirty="0">
                <a:latin typeface="Calibri"/>
                <a:cs typeface="Calibri"/>
              </a:rPr>
              <a:t>	Adam</a:t>
            </a:r>
          </a:p>
          <a:p>
            <a:pPr marL="742950" lvl="1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cap="all" baseline="0" dirty="0">
                <a:latin typeface="Calibri"/>
                <a:cs typeface="Calibri"/>
              </a:rPr>
              <a:t>	learning rate of 0.001</a:t>
            </a:r>
            <a:r>
              <a:rPr lang="en-US" sz="2000" cap="all" dirty="0">
                <a:latin typeface="Calibri"/>
                <a:cs typeface="Calibri"/>
              </a:rPr>
              <a:t> </a:t>
            </a:r>
            <a:endParaRPr lang="en-US" sz="2000" cap="all" baseline="0" dirty="0">
              <a:latin typeface="Calibri"/>
              <a:cs typeface="Calibri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en-US" sz="2000" cap="all" baseline="0" dirty="0">
              <a:latin typeface="Calibri"/>
              <a:cs typeface="Calibri"/>
            </a:endParaRPr>
          </a:p>
        </p:txBody>
      </p:sp>
      <p:pic>
        <p:nvPicPr>
          <p:cNvPr id="3" name="Picture 2" descr="A graph with a line and a blue line&#10;&#10;Description automatically generated">
            <a:extLst>
              <a:ext uri="{FF2B5EF4-FFF2-40B4-BE49-F238E27FC236}">
                <a16:creationId xmlns:a16="http://schemas.microsoft.com/office/drawing/2014/main" id="{13FCE440-586C-0EE9-830F-D31F9A6B5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435" y="2519100"/>
            <a:ext cx="6182729" cy="3780773"/>
          </a:xfrm>
          <a:prstGeom prst="rect">
            <a:avLst/>
          </a:prstGeom>
          <a:noFill/>
        </p:spPr>
      </p:pic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99EF6B63-F6E8-3068-23DA-4A2C57D2DD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pPr>
              <a:spcAft>
                <a:spcPts val="600"/>
              </a:spcAft>
            </a:pPr>
            <a:fld id="{09A01C0A-2BB6-49E7-91A3-DCB9F9F59583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22E809-4C7D-5710-35A3-D62192D313A2}"/>
              </a:ext>
            </a:extLst>
          </p:cNvPr>
          <p:cNvSpPr txBox="1"/>
          <p:nvPr/>
        </p:nvSpPr>
        <p:spPr>
          <a:xfrm>
            <a:off x="6684128" y="2163890"/>
            <a:ext cx="3359539" cy="35330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b="1" cap="all" dirty="0">
                <a:latin typeface="Calibri"/>
                <a:cs typeface="Calibri"/>
              </a:rPr>
              <a:t>Training vs validation loss</a:t>
            </a: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174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66438B0-989D-38B8-EE97-95EE16892BEF}"/>
              </a:ext>
            </a:extLst>
          </p:cNvPr>
          <p:cNvSpPr txBox="1">
            <a:spLocks/>
          </p:cNvSpPr>
          <p:nvPr/>
        </p:nvSpPr>
        <p:spPr>
          <a:xfrm rot="16200000">
            <a:off x="1261869" y="828655"/>
            <a:ext cx="280332" cy="2450122"/>
          </a:xfrm>
          <a:prstGeom prst="rect">
            <a:avLst/>
          </a:prstGeom>
          <a:solidFill>
            <a:schemeClr val="accent4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B87EC110-7D82-300A-E90F-E52CE032D692}"/>
              </a:ext>
            </a:extLst>
          </p:cNvPr>
          <p:cNvSpPr txBox="1">
            <a:spLocks/>
          </p:cNvSpPr>
          <p:nvPr/>
        </p:nvSpPr>
        <p:spPr>
          <a:xfrm rot="16200000">
            <a:off x="1267966" y="530363"/>
            <a:ext cx="268141" cy="2450120"/>
          </a:xfrm>
          <a:prstGeom prst="rect">
            <a:avLst/>
          </a:prstGeom>
          <a:solidFill>
            <a:schemeClr val="accent2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FAC03A86-0B30-063B-C589-EB764DB1020E}"/>
              </a:ext>
            </a:extLst>
          </p:cNvPr>
          <p:cNvSpPr txBox="1">
            <a:spLocks/>
          </p:cNvSpPr>
          <p:nvPr/>
        </p:nvSpPr>
        <p:spPr>
          <a:xfrm rot="16200000">
            <a:off x="1264917" y="233842"/>
            <a:ext cx="274237" cy="2450121"/>
          </a:xfrm>
          <a:prstGeom prst="rect">
            <a:avLst/>
          </a:prstGeom>
          <a:solidFill>
            <a:schemeClr val="accent2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070" y="3355"/>
            <a:ext cx="10332529" cy="649092"/>
          </a:xfrm>
        </p:spPr>
        <p:txBody>
          <a:bodyPr anchor="b"/>
          <a:lstStyle/>
          <a:p>
            <a:r>
              <a:rPr lang="en-US" sz="2800" dirty="0"/>
              <a:t>Model evaluation &amp; performance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A527D9-780D-AA51-5A79-FFA7D4AF9205}"/>
              </a:ext>
            </a:extLst>
          </p:cNvPr>
          <p:cNvSpPr txBox="1"/>
          <p:nvPr/>
        </p:nvSpPr>
        <p:spPr>
          <a:xfrm>
            <a:off x="173994" y="565613"/>
            <a:ext cx="5190835" cy="166199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2400" b="1" u="sng" dirty="0"/>
              <a:t>Testing model</a:t>
            </a:r>
          </a:p>
          <a:p>
            <a:endParaRPr lang="en-GB" sz="2400" b="1" u="sng" dirty="0">
              <a:latin typeface="Avenir Next LT Pro Light"/>
              <a:cs typeface="Calibri"/>
            </a:endParaRPr>
          </a:p>
          <a:p>
            <a:r>
              <a:rPr lang="en-GB" dirty="0">
                <a:latin typeface="Calibri"/>
                <a:cs typeface="Calibri"/>
              </a:rPr>
              <a:t>Loss on normal train set:</a:t>
            </a:r>
            <a:r>
              <a:rPr lang="en-US" dirty="0">
                <a:latin typeface="Consolas"/>
              </a:rPr>
              <a:t> 0.228567</a:t>
            </a:r>
            <a:r>
              <a:rPr lang="en-US" dirty="0">
                <a:solidFill>
                  <a:srgbClr val="BBBBBB"/>
                </a:solidFill>
                <a:latin typeface="Consolas"/>
              </a:rPr>
              <a:t> </a:t>
            </a:r>
            <a:r>
              <a:rPr lang="en-US" dirty="0">
                <a:latin typeface="Consolas"/>
              </a:rPr>
              <a:t>(RMSE)</a:t>
            </a:r>
          </a:p>
          <a:p>
            <a:r>
              <a:rPr lang="en-GB" dirty="0">
                <a:latin typeface="Calibri"/>
                <a:cs typeface="Calibri"/>
              </a:rPr>
              <a:t>Loss on normal test set:</a:t>
            </a:r>
            <a:r>
              <a:rPr lang="en-US" dirty="0">
                <a:latin typeface="Consolas"/>
              </a:rPr>
              <a:t>  0.245422 (RMSE)</a:t>
            </a:r>
          </a:p>
          <a:p>
            <a:r>
              <a:rPr lang="en-GB" dirty="0">
                <a:latin typeface="Calibri"/>
                <a:cs typeface="Calibri"/>
              </a:rPr>
              <a:t>Loss on anomalous set:</a:t>
            </a:r>
            <a:r>
              <a:rPr lang="en-US" dirty="0">
                <a:latin typeface="Consolas"/>
              </a:rPr>
              <a:t>  0.516097 (RMSE)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9B6B36-628D-6392-0CC4-1765F59E68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04"/>
          <a:stretch/>
        </p:blipFill>
        <p:spPr>
          <a:xfrm>
            <a:off x="556621" y="2651021"/>
            <a:ext cx="4841500" cy="37960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80DF862-B1A2-C49C-3B3C-86BDB3B523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741"/>
          <a:stretch/>
        </p:blipFill>
        <p:spPr>
          <a:xfrm>
            <a:off x="6793879" y="2651021"/>
            <a:ext cx="4841500" cy="38103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DAD254A-ABB5-C175-3956-2CB1772BC70A}"/>
              </a:ext>
            </a:extLst>
          </p:cNvPr>
          <p:cNvSpPr txBox="1"/>
          <p:nvPr/>
        </p:nvSpPr>
        <p:spPr>
          <a:xfrm>
            <a:off x="1397214" y="2410885"/>
            <a:ext cx="2947444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CA" sz="1200" b="1" dirty="0"/>
              <a:t>Reconstruction of normal test example</a:t>
            </a:r>
            <a:endParaRPr lang="en-US" sz="1200" dirty="0">
              <a:latin typeface="Consola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571A39-CF70-A559-6F1C-1D685E170BE9}"/>
              </a:ext>
            </a:extLst>
          </p:cNvPr>
          <p:cNvSpPr txBox="1"/>
          <p:nvPr/>
        </p:nvSpPr>
        <p:spPr>
          <a:xfrm>
            <a:off x="7740907" y="2410885"/>
            <a:ext cx="2947444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CA" sz="1200" b="1" dirty="0"/>
              <a:t>Reconstruction of anomalous example</a:t>
            </a:r>
            <a:endParaRPr lang="en-US" sz="1200" dirty="0"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77909534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2" id="{58ACA827-3819-46BF-9F1B-29C93E1280DF}" vid="{26F0C15B-5100-493D-AFA2-F4BC413732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6350</TotalTime>
  <Words>644</Words>
  <Application>Microsoft Office PowerPoint</Application>
  <PresentationFormat>Widescreen</PresentationFormat>
  <Paragraphs>106</Paragraphs>
  <Slides>12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Custom</vt:lpstr>
      <vt:lpstr>Anomaly detection with kdd99 dataset</vt:lpstr>
      <vt:lpstr>AGENDA</vt:lpstr>
      <vt:lpstr>Introduction</vt:lpstr>
      <vt:lpstr>Dataset summary</vt:lpstr>
      <vt:lpstr>Data preprocessing</vt:lpstr>
      <vt:lpstr>CLOSER LOOK AT A SINGLE EXAMPLE</vt:lpstr>
      <vt:lpstr>Model architecture</vt:lpstr>
      <vt:lpstr>Model training</vt:lpstr>
      <vt:lpstr>Model evaluation &amp; performance</vt:lpstr>
      <vt:lpstr>Anomaly detection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cp:lastModifiedBy>Mbeleck Berle</cp:lastModifiedBy>
  <cp:revision>133</cp:revision>
  <dcterms:created xsi:type="dcterms:W3CDTF">2022-06-22T01:27:02Z</dcterms:created>
  <dcterms:modified xsi:type="dcterms:W3CDTF">2024-11-07T05:46:33Z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